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20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2025/1/23</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2025/1/23</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1"/>
            <a:ext cx="6143944" cy="2308324"/>
            <a:chOff x="879656" y="4369488"/>
            <a:chExt cx="4973945" cy="1868747"/>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2"/>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3"/>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208966"/>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87428"/>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2"/>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902358" y="5411159"/>
            <a:ext cx="2642562" cy="1242692"/>
            <a:chOff x="5724326" y="5590921"/>
            <a:chExt cx="289880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3"/>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4"/>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5"/>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6"/>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04559" y="6245109"/>
                  <a:ext cx="1418570"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04559" y="6245109"/>
                  <a:ext cx="1418570" cy="709004"/>
                </a:xfrm>
                <a:prstGeom prst="rect">
                  <a:avLst/>
                </a:prstGeom>
                <a:blipFill>
                  <a:blip r:embed="rId7"/>
                  <a:stretch>
                    <a:fillRect b="-1308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8"/>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0"/>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2"/>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3"/>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4"/>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3879</TotalTime>
  <Words>3142</Words>
  <Application>Microsoft Office PowerPoint</Application>
  <PresentationFormat>宽屏</PresentationFormat>
  <Paragraphs>941</Paragraphs>
  <Slides>23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崇玖 刘</cp:lastModifiedBy>
  <cp:revision>159</cp:revision>
  <dcterms:created xsi:type="dcterms:W3CDTF">2024-08-23T05:41:13Z</dcterms:created>
  <dcterms:modified xsi:type="dcterms:W3CDTF">2025-01-22T16:36:05Z</dcterms:modified>
</cp:coreProperties>
</file>